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Brygada 1918 Semi Bold" charset="0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Brygada 1918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9" d="100"/>
          <a:sy n="89" d="100"/>
        </p:scale>
        <p:origin x="-108" y="-18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shedevrum.ai/?utm_source=smb-hub&amp;utm_medium=article&amp;utm_campaign=article-link&amp;utm_content=shedevru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2579" y="505609"/>
            <a:ext cx="7556421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150"/>
              </a:lnSpc>
              <a:buNone/>
            </a:pPr>
            <a:r>
              <a:rPr lang="en-US" sz="8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Шедеврум</a:t>
            </a:r>
            <a:endParaRPr lang="en-US" sz="8900" dirty="0"/>
          </a:p>
        </p:txBody>
      </p:sp>
      <p:sp>
        <p:nvSpPr>
          <p:cNvPr id="4" name="Text 1"/>
          <p:cNvSpPr/>
          <p:nvPr/>
        </p:nvSpPr>
        <p:spPr>
          <a:xfrm>
            <a:off x="462579" y="2173045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Генерация контента с помощью нейросетей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462579" y="3453204"/>
            <a:ext cx="7556421" cy="4528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Font typeface="Wingdings" pitchFamily="2" charset="2"/>
              <a:buChar char="Ø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Приложение от Яндекса, которое создаёт изображения, видео и тексты через нейросети YandexArt и </a:t>
            </a:r>
            <a:r>
              <a:rPr lang="en-US" sz="175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Алиса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;</a:t>
            </a:r>
            <a:endParaRPr lang="ru-RU" sz="1750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 marL="0" indent="0" algn="l">
              <a:lnSpc>
                <a:spcPts val="2850"/>
              </a:lnSpc>
              <a:buFont typeface="Wingdings" pitchFamily="2" charset="2"/>
              <a:buChar char="Ø"/>
            </a:pPr>
            <a:r>
              <a:rPr lang="en-US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Работает с русскоязычными промптами и функционирует как социальная сеть </a:t>
            </a:r>
            <a:r>
              <a:rPr lang="en-US" sz="175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для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75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творцов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;</a:t>
            </a:r>
            <a:endParaRPr lang="ru-RU" sz="1750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>
              <a:lnSpc>
                <a:spcPts val="2850"/>
              </a:lnSpc>
              <a:buFont typeface="Wingdings" pitchFamily="2" charset="2"/>
              <a:buChar char="Ø"/>
            </a:pP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полноценная </a:t>
            </a:r>
            <a:r>
              <a:rPr lang="ru-RU" sz="175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соцсеть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для </a:t>
            </a:r>
            <a:r>
              <a:rPr lang="ru-RU" sz="175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нейрохудожников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можно 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подписаться на пользователей, ставить лайки и оставлять комментарии под сгенерированными 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картинками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;</a:t>
            </a:r>
            <a:endParaRPr lang="ru-RU" sz="1750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>
              <a:lnSpc>
                <a:spcPts val="2850"/>
              </a:lnSpc>
              <a:buFont typeface="Wingdings" pitchFamily="2" charset="2"/>
              <a:buChar char="Ø"/>
            </a:pP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позволяет учиться </a:t>
            </a:r>
            <a:r>
              <a:rPr lang="ru-RU" sz="175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промптингу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на популярных в сообществе картинках и адаптировать чужие запросы для своих 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изображений</a:t>
            </a:r>
          </a:p>
          <a:p>
            <a:pPr>
              <a:lnSpc>
                <a:spcPts val="2850"/>
              </a:lnSpc>
              <a:buFont typeface="Wingdings" pitchFamily="2" charset="2"/>
              <a:buChar char="Ø"/>
            </a:pP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под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 каждой опубликованной картинкой можно посмотреть запрос, по</a:t>
            </a:r>
            <a:r>
              <a:rPr lang="ru-RU" sz="1600" dirty="0" smtClean="0"/>
              <a:t> 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которому она сгенерирована, если только автор поста не закрыл эту опцию в 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настройках.</a:t>
            </a:r>
            <a:endParaRPr lang="ru-RU" sz="1750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>
              <a:lnSpc>
                <a:spcPts val="2850"/>
              </a:lnSpc>
              <a:buFont typeface="Wingdings" pitchFamily="2" charset="2"/>
              <a:buChar char="Ø"/>
            </a:pPr>
            <a:endParaRPr lang="ru-RU" sz="1750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 marL="0" indent="0" algn="l">
              <a:lnSpc>
                <a:spcPts val="2850"/>
              </a:lnSpc>
              <a:buFont typeface="Wingdings" pitchFamily="2" charset="2"/>
              <a:buChar char="Ø"/>
            </a:pP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5155168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Начните создавать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537882" y="1365885"/>
            <a:ext cx="3093006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Бесплатно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259080" y="1989416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7030A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Нейросеть полностью бесплатна. Доступны веб-версия и мобильное приложение.</a:t>
            </a:r>
            <a:endParaRPr lang="en-US" sz="1600" b="1" dirty="0">
              <a:solidFill>
                <a:srgbClr val="7030A0"/>
              </a:solidFill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280" y="1752481"/>
            <a:ext cx="6342102" cy="63421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9080" y="2979182"/>
            <a:ext cx="71421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 сайте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Шаг 1.</a:t>
            </a:r>
            <a:r>
              <a:rPr lang="ru-RU" sz="160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 Перейдите на сайт </a:t>
            </a:r>
            <a:r>
              <a:rPr lang="ru-RU" sz="160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  <a:hlinkClick r:id="rId4"/>
              </a:rPr>
              <a:t>shedevrum.ai</a:t>
            </a:r>
            <a:r>
              <a:rPr lang="ru-RU" sz="160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 и авторизуйтесь под своим </a:t>
            </a:r>
            <a:r>
              <a:rPr lang="ru-RU" sz="160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Яндекс</a:t>
            </a:r>
            <a:r>
              <a:rPr lang="ru-RU" sz="160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 ID.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Шаг 2. </a:t>
            </a:r>
            <a:r>
              <a:rPr lang="ru-RU" sz="160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Нажмите «Создать» в правом верхнем углу.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Шаг 3. </a:t>
            </a:r>
            <a:r>
              <a:rPr lang="ru-RU" sz="160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Выберите тип </a:t>
            </a:r>
            <a:r>
              <a:rPr lang="ru-RU" sz="160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контента</a:t>
            </a:r>
            <a:r>
              <a:rPr lang="ru-RU" sz="160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который вам нужен: картинки или видео. </a:t>
            </a:r>
            <a:r>
              <a:rPr lang="ru-RU" sz="160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 сайте есть ограничения: в день можно создавать 70 изображений, 20 первых кадров видео и 10 полноценных роликов</a:t>
            </a:r>
            <a:r>
              <a:rPr lang="ru-RU" sz="160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</a:t>
            </a:r>
            <a:r>
              <a:rPr lang="ru-RU" sz="1600" b="1" dirty="0" smtClean="0"/>
              <a:t> </a:t>
            </a:r>
            <a:r>
              <a:rPr lang="ru-RU" sz="1600" b="1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Шаг 4.</a:t>
            </a:r>
            <a:r>
              <a:rPr lang="ru-RU" sz="160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 Напишите запрос о том, что хотите увидеть на картинке или в видео. </a:t>
            </a:r>
            <a:r>
              <a:rPr lang="ru-RU" sz="160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Важно сделать запрос максимально подробным, тогда </a:t>
            </a:r>
            <a:endParaRPr lang="ru-RU" sz="1600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результат </a:t>
            </a:r>
            <a:r>
              <a:rPr lang="ru-RU" sz="160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генерации будет детализированным</a:t>
            </a:r>
            <a:r>
              <a:rPr lang="ru-RU" sz="160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/>
              <a:t> </a:t>
            </a:r>
            <a:r>
              <a:rPr lang="ru-RU" sz="1600" b="1" dirty="0" smtClean="0"/>
              <a:t>Шаг 5.</a:t>
            </a:r>
            <a:r>
              <a:rPr lang="ru-RU" sz="1600" dirty="0" smtClean="0"/>
              <a:t> </a:t>
            </a:r>
            <a:r>
              <a:rPr lang="ru-RU" sz="160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Опубликуйте результат генерации для пользователей сервиса — это нужно, чтобы сохранить картинку или видео в хорошем качестве. </a:t>
            </a:r>
            <a:endParaRPr lang="ru-RU" sz="1600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2616" y="516367"/>
            <a:ext cx="65667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Как работает YandexArt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142616" y="1592132"/>
            <a:ext cx="35015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Метод каскадной диффузии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142616" y="2560320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Нейросеть постепенно добавляет детали, извлекая изображение из цветового пятна.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0342721" y="1592132"/>
            <a:ext cx="35015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Обучение </a:t>
            </a:r>
            <a:r>
              <a:rPr lang="en-US" sz="220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на</a:t>
            </a: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ru-RU" sz="22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22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330</a:t>
            </a:r>
            <a:r>
              <a:rPr lang="ru-RU" sz="22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ru-RU" sz="22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млн</a:t>
            </a:r>
            <a:r>
              <a:rPr lang="en-US" sz="22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картинок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342721" y="2560320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Понимает культурные контексты и нюансы, различает стили и жанры.</a:t>
            </a:r>
            <a:endParaRPr lang="en-US" sz="1750" dirty="0"/>
          </a:p>
        </p:txBody>
      </p:sp>
      <p:pic>
        <p:nvPicPr>
          <p:cNvPr id="18434" name="Picture 2" descr="https://opis-cdn.tinkoffjournal.ru/mercury/shedevrum-scr-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09423" y="3872752"/>
            <a:ext cx="2264293" cy="3824343"/>
          </a:xfrm>
          <a:prstGeom prst="rect">
            <a:avLst/>
          </a:prstGeom>
          <a:noFill/>
        </p:spPr>
      </p:pic>
      <p:pic>
        <p:nvPicPr>
          <p:cNvPr id="18436" name="Picture 4" descr="Так выглядит лента в «Шедевруме»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02191" y="4011930"/>
            <a:ext cx="1845077" cy="3685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16540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Скорость генерации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214342"/>
            <a:ext cx="4196358" cy="1685092"/>
          </a:xfrm>
          <a:prstGeom prst="roundRect">
            <a:avLst>
              <a:gd name="adj" fmla="val 20191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5448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Изображения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939195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10–30 секунд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5214342"/>
            <a:ext cx="4196358" cy="1685092"/>
          </a:xfrm>
          <a:prstGeom prst="roundRect">
            <a:avLst>
              <a:gd name="adj" fmla="val 20191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51396" y="5448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Видео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51396" y="5939195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50–140 секунд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5214342"/>
            <a:ext cx="4196358" cy="1685092"/>
          </a:xfrm>
          <a:prstGeom prst="roundRect">
            <a:avLst>
              <a:gd name="adj" fmla="val 20191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74568" y="5448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Зависит от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4568" y="5939195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Активности пользователей и очереди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31520"/>
            <a:ext cx="669774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Этические ограничения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108498"/>
            <a:ext cx="7556421" cy="32595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ru-RU" sz="1750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93790" y="1806476"/>
            <a:ext cx="73152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err="1" smtClean="0">
                <a:solidFill>
                  <a:srgbClr val="7030A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Шедеврум</a:t>
            </a:r>
            <a:r>
              <a:rPr lang="ru-RU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ru-RU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придерживается этических норм и правил, поэтому, скорее всего,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не сгенерирует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контент</a:t>
            </a:r>
            <a:r>
              <a:rPr lang="ru-RU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если запрос содержит: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Дезинформацию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Жестокость и насилие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Слова из категории 18+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Известных персонажей, бренды или другие объекты авторского права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Упоминание знаменитостей или публичных лиц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3790" y="5744584"/>
            <a:ext cx="7315200" cy="8361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850"/>
              </a:lnSpc>
              <a:buFont typeface="Wingdings" pitchFamily="2" charset="2"/>
              <a:buChar char="q"/>
            </a:pPr>
            <a:r>
              <a:rPr lang="en-US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Сообщество</a:t>
            </a:r>
            <a:r>
              <a:rPr lang="en-US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может</a:t>
            </a:r>
            <a:r>
              <a:rPr lang="en-US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отправить</a:t>
            </a:r>
            <a:r>
              <a:rPr lang="en-US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жалобу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нарушения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— </a:t>
            </a:r>
            <a:r>
              <a:rPr lang="en-US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авторов</a:t>
            </a:r>
            <a:r>
              <a:rPr lang="en-US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блокируют</a:t>
            </a:r>
            <a:r>
              <a:rPr lang="en-US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</a:t>
            </a:r>
            <a:r>
              <a:rPr lang="en-US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публикации</a:t>
            </a:r>
            <a:r>
              <a:rPr lang="en-US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скрывают</a:t>
            </a:r>
            <a:r>
              <a:rPr lang="en-US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</a:t>
            </a:r>
            <a:endParaRPr lang="ru-RU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77993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Тип контента: Изображения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5625"/>
            <a:ext cx="760428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Статичные картинки 1024×1024 пикселей. Можно указать художественный стиль: минимализм, аниме, акварель, импрессионизм, фреска, вышивка, подражание конкретному художнику (Моне, Бэнкси и др.).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80130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 err="1" smtClean="0">
                <a:solidFill>
                  <a:srgbClr val="7030A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Пром</a:t>
            </a:r>
            <a:r>
              <a:rPr lang="ru-RU" sz="1750" b="1" dirty="0" err="1" smtClean="0">
                <a:solidFill>
                  <a:srgbClr val="7030A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</a:t>
            </a:r>
            <a:r>
              <a:rPr lang="en-US" sz="1750" b="1" dirty="0" smtClean="0">
                <a:solidFill>
                  <a:srgbClr val="7030A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 </a:t>
            </a:r>
            <a:r>
              <a:rPr lang="en-US" sz="1750" b="1" dirty="0">
                <a:solidFill>
                  <a:srgbClr val="7030A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 русском или английском языке.</a:t>
            </a:r>
            <a:endParaRPr lang="en-US" sz="1750" b="1" dirty="0">
              <a:solidFill>
                <a:srgbClr val="7030A0"/>
              </a:solidFill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0913" y="4528969"/>
            <a:ext cx="7315200" cy="2068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Чтобы создать картинку, на главной странице нажмите на плюсик, выберите в меню «Изображение» и введите запрос на русском или английском. </a:t>
            </a:r>
            <a:endParaRPr lang="ru-RU" sz="1750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 </a:t>
            </a:r>
            <a:r>
              <a:rPr lang="ru-RU" sz="175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промпте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опишите, что хотите видеть на картинке: объект, действие, цвета, атмосферу, стиль изображения.</a:t>
            </a:r>
            <a:endParaRPr lang="ru-RU" sz="1750" dirty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1859" y="65621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Тип контента: Видео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151682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Ролики 4 секунды, 24 кадра в секунду. Выбираете первый кадр из четырёх вариантов и анимационный эффект: зум, таймлапс, отдаление, панорама, подъём, морфинг. Можно указать стиль, жанр, эпоху и художника.</a:t>
            </a:r>
            <a:endParaRPr lang="en-US" sz="17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31859" y="3334198"/>
            <a:ext cx="7315200" cy="4189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75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Шедеврум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» умеет генерировать видео с нуля по текстовому запросу. </a:t>
            </a:r>
            <a:endParaRPr lang="ru-RU" sz="1750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Чтобы 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создать ролик, на главной странице нажмите на плюс, выберите «Видео» и введите </a:t>
            </a:r>
            <a:r>
              <a:rPr lang="ru-RU" sz="175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промпт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 </a:t>
            </a:r>
            <a:endParaRPr lang="ru-RU" sz="1750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 нем коротко опишите, что хотите видеть. Не стоит прописывать абзац текста — 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укажите одно действие</a:t>
            </a:r>
            <a:r>
              <a:rPr lang="ru-RU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Когда сделаете несколько роликов, их можно объединить в один сюжет на вкладке «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Клипы» (для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 этого выберите в меню свой сценарий или один из готовых — например, «Приключение», «</a:t>
            </a:r>
            <a:r>
              <a:rPr lang="ru-RU" sz="175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Экшен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» или «Романтика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»).</a:t>
            </a:r>
            <a:endParaRPr lang="ru-RU" sz="1750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43030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Тип контента: Текст и Фильтрумы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030253"/>
            <a:ext cx="7556421" cy="2315836"/>
          </a:xfrm>
          <a:prstGeom prst="roundRect">
            <a:avLst>
              <a:gd name="adj" fmla="val 19658"/>
            </a:avLst>
          </a:prstGeom>
          <a:solidFill>
            <a:srgbClr val="F6EBD4"/>
          </a:solidFill>
          <a:ln w="30480">
            <a:solidFill>
              <a:srgbClr val="626C3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680499" y="2280621"/>
            <a:ext cx="57876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Текст</a:t>
            </a:r>
            <a:r>
              <a:rPr lang="ru-RU" sz="22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 </a:t>
            </a:r>
            <a:r>
              <a:rPr lang="ru-RU" sz="22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(текстовая </a:t>
            </a:r>
            <a:r>
              <a:rPr lang="ru-RU" sz="22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нейросеть</a:t>
            </a:r>
            <a:r>
              <a:rPr lang="ru-RU" sz="22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ru-RU" sz="22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YandexGPT</a:t>
            </a:r>
            <a:r>
              <a:rPr lang="ru-RU" sz="22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)</a:t>
            </a:r>
            <a:endParaRPr lang="en-US" sz="2200" dirty="0">
              <a:solidFill>
                <a:srgbClr val="403011"/>
              </a:solidFill>
              <a:latin typeface="Brygada 1918 Semi Bold" pitchFamily="34" charset="0"/>
              <a:ea typeface="Brygada 1918 Semi Bold" pitchFamily="34" charset="-122"/>
              <a:cs typeface="Brygada 1918 Semi Bold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37483" y="2764715"/>
            <a:ext cx="7299127" cy="13592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Включите действие: напиши, реши, составь, придумай. Укажите жанр, детали, </a:t>
            </a:r>
            <a:r>
              <a:rPr lang="en-US" sz="175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контекст</a:t>
            </a:r>
            <a:r>
              <a:rPr lang="en-US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</a:t>
            </a:r>
            <a:r>
              <a:rPr lang="ru-RU" sz="1600" dirty="0" smtClean="0"/>
              <a:t> </a:t>
            </a:r>
          </a:p>
          <a:p>
            <a:pPr>
              <a:lnSpc>
                <a:spcPts val="2850"/>
              </a:lnSpc>
            </a:pP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Можно  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создавать истории и сразу же их 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иллюстрировать, решать 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задачи, составлять рецепты или просить объяснить термины.</a:t>
            </a:r>
            <a:endParaRPr lang="en-US" sz="1750" dirty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280190" y="4583573"/>
            <a:ext cx="7556421" cy="1730812"/>
          </a:xfrm>
          <a:prstGeom prst="roundRect">
            <a:avLst>
              <a:gd name="adj" fmla="val 19658"/>
            </a:avLst>
          </a:prstGeom>
          <a:solidFill>
            <a:srgbClr val="F6EBD4"/>
          </a:solidFill>
          <a:ln w="30480">
            <a:solidFill>
              <a:srgbClr val="83792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680499" y="48345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Фильтрумы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537484" y="5352266"/>
            <a:ext cx="704183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Аниме, мульт, лубок, пиксель-арт, пряжа, лепка. Или создайте свой с регулировкой фантазии и негативным промтом.</a:t>
            </a:r>
            <a:endParaRPr lang="en-US" sz="175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521411" y="6314385"/>
            <a:ext cx="7315200" cy="12841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dirty="0" smtClean="0"/>
              <a:t>«</a:t>
            </a:r>
            <a:r>
              <a:rPr lang="ru-RU" sz="175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Фильтрумы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» создают пользователи, лучшие среди них отбирает редакция «</a:t>
            </a:r>
            <a:r>
              <a:rPr lang="ru-RU" sz="175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Шедеврума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». Их можно посмотреть на вкладке «Выбор редакции».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6501" y="215765"/>
            <a:ext cx="822174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Искусство написания промта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86501" y="1233557"/>
            <a:ext cx="13042821" cy="2927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Максимум 500 символов.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Детализируйте: объект, местоположение, характеристики (освещение, цвет, стиль, композиция, параметры камеры). Чем подробнее запрос, тем ближе результат к </a:t>
            </a:r>
            <a:r>
              <a:rPr lang="en-US" sz="175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желаемому</a:t>
            </a:r>
            <a:r>
              <a:rPr lang="en-US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</a:t>
            </a:r>
            <a:r>
              <a:rPr lang="ru-RU" sz="1600" b="1" dirty="0" smtClean="0"/>
              <a:t> </a:t>
            </a:r>
            <a:endParaRPr lang="ru-RU" sz="1600" b="1" dirty="0" smtClean="0"/>
          </a:p>
          <a:p>
            <a:pPr>
              <a:lnSpc>
                <a:spcPts val="2850"/>
              </a:lnSpc>
              <a:buFont typeface="Wingdings" pitchFamily="2" charset="2"/>
              <a:buChar char="ü"/>
            </a:pPr>
            <a:r>
              <a:rPr lang="ru-RU" sz="1600" b="1" dirty="0" smtClean="0"/>
              <a:t>Добавляйте конкретики;</a:t>
            </a:r>
          </a:p>
          <a:p>
            <a:pPr>
              <a:lnSpc>
                <a:spcPts val="2850"/>
              </a:lnSpc>
              <a:buFont typeface="Wingdings" pitchFamily="2" charset="2"/>
              <a:buChar char="ü"/>
            </a:pPr>
            <a:r>
              <a:rPr lang="ru-RU" sz="1600" b="1" dirty="0" smtClean="0"/>
              <a:t>Описывайте стилистику</a:t>
            </a:r>
            <a:r>
              <a:rPr lang="ru-RU" sz="1600" dirty="0" smtClean="0"/>
              <a:t> («</a:t>
            </a:r>
            <a:r>
              <a:rPr lang="ru-RU" sz="1600" dirty="0" smtClean="0"/>
              <a:t>фотореализм», «</a:t>
            </a:r>
            <a:r>
              <a:rPr lang="ru-RU" sz="1600" dirty="0" err="1" smtClean="0"/>
              <a:t>мультяшный</a:t>
            </a:r>
            <a:r>
              <a:rPr lang="ru-RU" sz="1600" dirty="0" smtClean="0"/>
              <a:t> стиль», «мазки как у Ван </a:t>
            </a:r>
            <a:r>
              <a:rPr lang="ru-RU" sz="1600" dirty="0" err="1" smtClean="0"/>
              <a:t>Гога</a:t>
            </a:r>
            <a:r>
              <a:rPr lang="ru-RU" sz="1600" dirty="0" smtClean="0"/>
              <a:t>», «</a:t>
            </a:r>
            <a:r>
              <a:rPr lang="ru-RU" sz="1600" dirty="0" err="1" smtClean="0"/>
              <a:t>аниме-стиль</a:t>
            </a:r>
            <a:r>
              <a:rPr lang="ru-RU" sz="1600" dirty="0" smtClean="0"/>
              <a:t>», «как неоновая реклама</a:t>
            </a:r>
            <a:r>
              <a:rPr lang="ru-RU" sz="1600" dirty="0" smtClean="0"/>
              <a:t>»)</a:t>
            </a:r>
          </a:p>
          <a:p>
            <a:pPr>
              <a:lnSpc>
                <a:spcPts val="2850"/>
              </a:lnSpc>
              <a:buFont typeface="Wingdings" pitchFamily="2" charset="2"/>
              <a:buChar char="ü"/>
            </a:pPr>
            <a:r>
              <a:rPr lang="ru-RU" sz="1600" b="1" dirty="0" smtClean="0"/>
              <a:t> Используйте уточняющие слова и фразы;</a:t>
            </a:r>
          </a:p>
          <a:p>
            <a:pPr>
              <a:lnSpc>
                <a:spcPts val="2850"/>
              </a:lnSpc>
              <a:buFont typeface="Wingdings" pitchFamily="2" charset="2"/>
              <a:buChar char="ü"/>
            </a:pPr>
            <a:r>
              <a:rPr lang="ru-RU" sz="1600" b="1" dirty="0" smtClean="0"/>
              <a:t>Описывайте атмосферу ;</a:t>
            </a:r>
          </a:p>
          <a:p>
            <a:pPr>
              <a:lnSpc>
                <a:spcPts val="2850"/>
              </a:lnSpc>
              <a:buFont typeface="Wingdings" pitchFamily="2" charset="2"/>
              <a:buChar char="ü"/>
            </a:pPr>
            <a:r>
              <a:rPr lang="ru-RU" sz="1600" b="1" dirty="0" smtClean="0"/>
              <a:t>Используйте </a:t>
            </a:r>
            <a:r>
              <a:rPr lang="ru-RU" sz="1600" b="1" dirty="0" smtClean="0"/>
              <a:t>ограниченное количество </a:t>
            </a:r>
            <a:r>
              <a:rPr lang="ru-RU" sz="1600" b="1" dirty="0" smtClean="0"/>
              <a:t>объектов;</a:t>
            </a:r>
          </a:p>
          <a:p>
            <a:pPr>
              <a:lnSpc>
                <a:spcPts val="2850"/>
              </a:lnSpc>
              <a:buFont typeface="Wingdings" pitchFamily="2" charset="2"/>
              <a:buChar char="ü"/>
            </a:pPr>
            <a:r>
              <a:rPr lang="ru-RU" sz="1600" b="1" dirty="0" smtClean="0"/>
              <a:t>Комбинируйте языки</a:t>
            </a:r>
          </a:p>
          <a:p>
            <a:pPr>
              <a:lnSpc>
                <a:spcPts val="2850"/>
              </a:lnSpc>
            </a:pPr>
            <a:endParaRPr lang="ru-RU" sz="1600" dirty="0" smtClean="0"/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4362212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878860" y="440471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1530906" y="44400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Объект и контекст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530906" y="4930497"/>
            <a:ext cx="34214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Что именно нужно изобразить и где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235893" y="4362212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5320963" y="440471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8"/>
          <p:cNvSpPr/>
          <p:nvPr/>
        </p:nvSpPr>
        <p:spPr>
          <a:xfrm>
            <a:off x="5973008" y="44400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Визуальные детали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973008" y="4930497"/>
            <a:ext cx="34214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Освещение, цвет, стиль, композиция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9677995" y="4362212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763065" y="440471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2"/>
          <p:cNvSpPr/>
          <p:nvPr/>
        </p:nvSpPr>
        <p:spPr>
          <a:xfrm>
            <a:off x="10415111" y="4440079"/>
            <a:ext cx="342149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Технические параметры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10415111" y="5284827"/>
            <a:ext cx="34214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Соотношение сторон: 1:1, 3:4, 16:9, 9:16, 4:3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41954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Социальная сеть для творцов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216075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Выкладывайте работы, просматривайте ленту, лайкайте, комментируйте, пересылайте чужой контент, подписывайтесь на авторов. </a:t>
            </a:r>
            <a:r>
              <a:rPr lang="en-US" sz="175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Шедеврум</a:t>
            </a:r>
            <a:r>
              <a:rPr lang="en-US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— 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платформа для демонстрации творчества и вдохновения.</a:t>
            </a:r>
            <a:endParaRPr lang="en-US" sz="17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99586" y="4216998"/>
            <a:ext cx="7315200" cy="20686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Изображения, тексты и видео из </a:t>
            </a:r>
            <a:r>
              <a:rPr lang="ru-RU" sz="175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Шедеврума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можно использовать без ограничений, но только в личных целях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Если хотите зарабатывать деньги с помощью результатов генерации, запросите согласие у </a:t>
            </a:r>
            <a:r>
              <a:rPr lang="ru-RU" sz="175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Яндекса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 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или 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оформите подписку </a:t>
            </a:r>
            <a:r>
              <a:rPr lang="ru-RU" sz="175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Шедеврум</a:t>
            </a:r>
            <a:r>
              <a:rPr lang="ru-RU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Про.</a:t>
            </a:r>
            <a:endParaRPr lang="ru-RU" sz="1750" dirty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425</Words>
  <Application>Microsoft Office PowerPoint</Application>
  <PresentationFormat>Произвольный</PresentationFormat>
  <Paragraphs>85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Brygada 1918 Semi Bold</vt:lpstr>
      <vt:lpstr>Calibri</vt:lpstr>
      <vt:lpstr>Brygada 1918</vt:lpstr>
      <vt:lpstr>Wingdings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Юлия</dc:creator>
  <cp:lastModifiedBy>Юлия</cp:lastModifiedBy>
  <cp:revision>32</cp:revision>
  <dcterms:created xsi:type="dcterms:W3CDTF">2025-10-29T15:06:47Z</dcterms:created>
  <dcterms:modified xsi:type="dcterms:W3CDTF">2025-10-29T16:10:01Z</dcterms:modified>
</cp:coreProperties>
</file>